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33848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439933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53629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680078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67758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rose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59001C"/>
      </a:accent1>
      <a:accent2>
        <a:srgbClr val="860029"/>
      </a:accent2>
      <a:accent3>
        <a:srgbClr val="AC0035"/>
      </a:accent3>
      <a:accent4>
        <a:srgbClr val="D60042"/>
      </a:accent4>
      <a:accent5>
        <a:srgbClr val="FF0552"/>
      </a:accent5>
      <a:accent6>
        <a:srgbClr val="FF3B78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1069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50</cp:revision>
  <dcterms:created xsi:type="dcterms:W3CDTF">2021-01-25T07:48:22Z</dcterms:created>
  <dcterms:modified xsi:type="dcterms:W3CDTF">2021-01-29T07:08:52Z</dcterms:modified>
</cp:coreProperties>
</file>